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B0FF1B-AE98-4A68-A9A1-9844F16A1F06}" v="18" dt="2020-03-26T11:45:59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864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BA8B5-8F0E-42ED-871D-71B215DFB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DC3C5F-4A2E-46A1-B477-23441346C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107C6-11B6-49E5-B3E2-D6FF2DBDE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AB0AC-9D9F-443B-B806-E2ED76B95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BFE73-47A1-49BA-8E38-37BC967A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1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946E9-A5EE-4516-972E-5AF1536D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1F6EBC-9D91-4E00-A720-61C82B7A6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2BC72-2873-46BA-9CBD-211D503F5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2BADA-7B0A-4BEE-BCD7-4DC3C76A1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AE66-1D53-4FB7-AF35-2214E2ED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6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EF2C8F-F5F0-49C3-BCB2-2CCAACD92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773C84-5608-4A10-B5FE-148134E77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CC886-43F9-4C37-9F20-312B267F2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EC5C3-ABCF-43CA-86CF-46217966C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5A909-B521-4239-9418-1440FBB71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1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1FC5-3C50-4DB9-9E3A-CA83F2231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55AC8-3589-4751-BB07-1360B17F8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83A94-4F03-4110-B350-FDB7CF000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A2A41-DD23-4FEA-9795-378935F3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C93A6-3F25-4DAE-897D-9DCC97E6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3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6D711-2DB1-47AB-AC88-715AF7DA9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2D047-871B-444B-A319-34F85AF7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2E9B6-F9DE-4A13-BF6B-21CDB2D3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DBFCD-4052-445E-9969-CAC3D2E6F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BE54D-6729-4E8E-BBCF-50C96673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9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2D2B-49A9-4F11-A1CE-827D0CE0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32DE6-F869-4E42-BC1E-1581CE7A5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7EBCA-32C7-4644-A007-74B42FAF4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CE49B-47E8-4363-8490-A2DA9348D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1FCB1-CEC7-46C2-AFAC-1103726B0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DCB53-1146-4ACA-A7A5-45F0A2E09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78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40FC-7FB6-4E5D-B25E-0EC17CBD8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6A0FB-521C-4B4F-A6DE-EB32B580E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BA4B2-6DAB-4485-815B-1F217D645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4B0A29-B2DF-4C73-B8E2-4539CAB61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79EFF2-FAAC-45E1-9F03-319A9F414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30583C-6E28-41DF-9ED3-31509F7CF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0BB4AC-CA57-4227-B1D3-912A35B9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03AB30-C97B-43E9-9396-F7B56E28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7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3898A-A505-48D0-8545-E55B1B7E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9A8A4-A254-4995-9612-AA97F7737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91F541-716C-4180-A874-E0CC560E8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E187BD-B74E-4256-A443-7E9374489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4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C647F8-7D6A-4F20-B7D3-1865C76F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DF19AE-F1B1-4900-819C-B1DE77B6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97F41-EB34-4C88-9BBE-80C8620A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5E502-9537-4EBD-B121-DCD072151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B0611-F13E-4468-9D17-BD3C7A57D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A1C389-03F2-4519-A382-4B2C63C1F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41DCE-7FBF-4160-AA8C-9729B9BC2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5F72E-A5E2-4332-B9A8-C7E04CEF0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21631-AEEC-47BB-B3C2-E9759845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0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967DB-0E76-4DCD-98B5-78295D4B6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3EC9B5-9EA6-45D8-9C82-67EDBA615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E0CAA-09FA-4C4B-B65A-96E5FE9DD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6396F-8D92-43E8-A9EF-4EE67C872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1F926-D3CA-45EE-B9D9-DE7603CCC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C5090-867A-4B54-9B92-AD0733B7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9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30BC6-C0A8-492F-B3C6-B220A56E3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06864-2EF3-4888-B753-A7888C2F4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FCDAE-F349-401B-BCF9-0F452E4C8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43774-5E8A-4106-9B21-CB4CFA0A60A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EBA3D-FBFD-45E5-833B-877C6AB73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22DC3-DE13-4E1A-A707-3B6148AE5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F6F9-A4E5-489D-8121-00E456F3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4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zoom.com/registration/?course=5758" TargetMode="External"/><Relationship Id="rId2" Type="http://schemas.openxmlformats.org/officeDocument/2006/relationships/hyperlink" Target="https://www.cezoom.com/registration/?course=5757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ezoom.com/registration/?course=5803" TargetMode="External"/><Relationship Id="rId5" Type="http://schemas.openxmlformats.org/officeDocument/2006/relationships/hyperlink" Target="https://www.cezoom.com/registration/?course=5802" TargetMode="External"/><Relationship Id="rId4" Type="http://schemas.openxmlformats.org/officeDocument/2006/relationships/hyperlink" Target="https://academy.dentsplysirona.com/en-us/courses/course.html?type=livewebcourse&amp;bc=SKU-10295_20200324132200&amp;c=8326&amp;utm_source=EDU&amp;utm_medium=email&amp;utm_campaign=USA_CORP_MAR-2020_CE_3.2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zoom.com/registration/?course=5756" TargetMode="External"/><Relationship Id="rId7" Type="http://schemas.openxmlformats.org/officeDocument/2006/relationships/hyperlink" Target="https://www.cezoom.com/registration/?course=5805" TargetMode="External"/><Relationship Id="rId2" Type="http://schemas.openxmlformats.org/officeDocument/2006/relationships/hyperlink" Target="https://www.cezoom.com/registration/?course=575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ezoom.com/registration/?course=5804" TargetMode="External"/><Relationship Id="rId5" Type="http://schemas.openxmlformats.org/officeDocument/2006/relationships/hyperlink" Target="https://www.cezoom.com/registration/?course=5760" TargetMode="External"/><Relationship Id="rId4" Type="http://schemas.openxmlformats.org/officeDocument/2006/relationships/hyperlink" Target="https://www.cezoom.com/registration/?course=575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9E27AC-2519-46B2-9E5F-4A23DE134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760998"/>
              </p:ext>
            </p:extLst>
          </p:nvPr>
        </p:nvGraphicFramePr>
        <p:xfrm>
          <a:off x="263237" y="1247795"/>
          <a:ext cx="11665526" cy="488553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46362">
                  <a:extLst>
                    <a:ext uri="{9D8B030D-6E8A-4147-A177-3AD203B41FA5}">
                      <a16:colId xmlns:a16="http://schemas.microsoft.com/office/drawing/2014/main" val="457827711"/>
                    </a:ext>
                  </a:extLst>
                </a:gridCol>
                <a:gridCol w="1047434">
                  <a:extLst>
                    <a:ext uri="{9D8B030D-6E8A-4147-A177-3AD203B41FA5}">
                      <a16:colId xmlns:a16="http://schemas.microsoft.com/office/drawing/2014/main" val="4138225875"/>
                    </a:ext>
                  </a:extLst>
                </a:gridCol>
                <a:gridCol w="2777343">
                  <a:extLst>
                    <a:ext uri="{9D8B030D-6E8A-4147-A177-3AD203B41FA5}">
                      <a16:colId xmlns:a16="http://schemas.microsoft.com/office/drawing/2014/main" val="2063457118"/>
                    </a:ext>
                  </a:extLst>
                </a:gridCol>
                <a:gridCol w="4767441">
                  <a:extLst>
                    <a:ext uri="{9D8B030D-6E8A-4147-A177-3AD203B41FA5}">
                      <a16:colId xmlns:a16="http://schemas.microsoft.com/office/drawing/2014/main" val="3489840900"/>
                    </a:ext>
                  </a:extLst>
                </a:gridCol>
                <a:gridCol w="1063473">
                  <a:extLst>
                    <a:ext uri="{9D8B030D-6E8A-4147-A177-3AD203B41FA5}">
                      <a16:colId xmlns:a16="http://schemas.microsoft.com/office/drawing/2014/main" val="139434618"/>
                    </a:ext>
                  </a:extLst>
                </a:gridCol>
                <a:gridCol w="1063473">
                  <a:extLst>
                    <a:ext uri="{9D8B030D-6E8A-4147-A177-3AD203B41FA5}">
                      <a16:colId xmlns:a16="http://schemas.microsoft.com/office/drawing/2014/main" val="2084780142"/>
                    </a:ext>
                  </a:extLst>
                </a:gridCol>
              </a:tblGrid>
              <a:tr h="428953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Date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Time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Topic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Objective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Presenter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Link to Register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946819"/>
                  </a:ext>
                </a:extLst>
              </a:tr>
              <a:tr h="4952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03/25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Doctor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10:00am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 Prosthodontics – Failure, Sequencing, and Execution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Learn how occlusion plays into implant failure.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Dr. Tim </a:t>
                      </a:r>
                      <a:r>
                        <a:rPr lang="en-US" sz="1200" dirty="0" err="1"/>
                        <a:t>Bizga</a:t>
                      </a:r>
                      <a:r>
                        <a:rPr lang="en-US" sz="1200" dirty="0"/>
                        <a:t>, DDS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COMPLETE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58 Attendees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83367"/>
                  </a:ext>
                </a:extLst>
              </a:tr>
              <a:tr h="4852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03/25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Doctor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2:00pm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Prosthodontics – Failure, Sequencing, and Execution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Learn how occlusion plays into implant failure.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Dr. Tim </a:t>
                      </a:r>
                      <a:r>
                        <a:rPr lang="en-US" sz="1200" dirty="0" err="1"/>
                        <a:t>Bizga</a:t>
                      </a:r>
                      <a:r>
                        <a:rPr lang="en-US" sz="1200" dirty="0"/>
                        <a:t>, DDS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COMPLETE 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62 Attendees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197952"/>
                  </a:ext>
                </a:extLst>
              </a:tr>
              <a:tr h="6909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03/26 </a:t>
                      </a:r>
                      <a:r>
                        <a:rPr lang="en-US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Hygienist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10:00am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 Intraoral Camera Utilization and the Care Cycle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Proper use of Intraoral Cameras, and complete patient records</a:t>
                      </a:r>
                      <a:r>
                        <a:rPr lang="en-US" sz="1400" dirty="0"/>
                        <a:t>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Anne Hughes, RDH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125355"/>
                  </a:ext>
                </a:extLst>
              </a:tr>
              <a:tr h="638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03/26 </a:t>
                      </a:r>
                      <a:r>
                        <a:rPr lang="en-US" sz="1400" b="1" dirty="0"/>
                        <a:t>Hygienist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2:00pm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 Intraoral Camera Utilization and the Care Cycle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Proper use of Intraoral Cameras, and complete patient records</a:t>
                      </a:r>
                      <a:r>
                        <a:rPr lang="en-US" sz="1600" dirty="0"/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Anne Hughes, RDH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64427"/>
                  </a:ext>
                </a:extLst>
              </a:tr>
              <a:tr h="6894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03/27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Doctor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Ortho.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1:00pm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Remote Monitoring</a:t>
                      </a:r>
                    </a:p>
                    <a:p>
                      <a:pPr algn="ctr"/>
                      <a:r>
                        <a:rPr lang="en-US" sz="1400" dirty="0"/>
                        <a:t>What in means to your patients</a:t>
                      </a:r>
                      <a:endParaRPr lang="en-US" sz="1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solutions to today’s pressing dental and orthodontic disruptors – offered by Dentsply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Dr. Terry </a:t>
                      </a:r>
                      <a:r>
                        <a:rPr lang="en-US" sz="1200" dirty="0" err="1"/>
                        <a:t>Sellke</a:t>
                      </a:r>
                      <a:r>
                        <a:rPr lang="en-US" sz="1200" dirty="0"/>
                        <a:t>, DDS, MS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4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169927"/>
                  </a:ext>
                </a:extLst>
              </a:tr>
              <a:tr h="4904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03/31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Doctor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10:00am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Implants</a:t>
                      </a:r>
                    </a:p>
                    <a:p>
                      <a:pPr algn="ctr"/>
                      <a:r>
                        <a:rPr lang="en-US" sz="1400" dirty="0"/>
                        <a:t>A Specialist’s Perspective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review of basic concepts in implant dentistry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Dr. Evan Chafitz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5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91021"/>
                  </a:ext>
                </a:extLst>
              </a:tr>
              <a:tr h="68941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03/31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Doctor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2:00pm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Implants</a:t>
                      </a:r>
                    </a:p>
                    <a:p>
                      <a:pPr algn="ctr"/>
                      <a:r>
                        <a:rPr lang="en-US" sz="1400" dirty="0"/>
                        <a:t>A Specialist’s Perspective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review of basic concepts in implant dentistry</a:t>
                      </a:r>
                      <a:endParaRPr lang="en-US" sz="16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Dr. Evan Chafitz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6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6285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6AA3542-B729-42FD-A884-FB65178A4251}"/>
              </a:ext>
            </a:extLst>
          </p:cNvPr>
          <p:cNvSpPr txBox="1"/>
          <p:nvPr/>
        </p:nvSpPr>
        <p:spPr>
          <a:xfrm>
            <a:off x="2369574" y="324465"/>
            <a:ext cx="7946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March 2020 Webinar Series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907995-DAC5-4A3A-BAE4-3B1C3E11261A}"/>
              </a:ext>
            </a:extLst>
          </p:cNvPr>
          <p:cNvSpPr txBox="1"/>
          <p:nvPr/>
        </p:nvSpPr>
        <p:spPr>
          <a:xfrm>
            <a:off x="737834" y="6043749"/>
            <a:ext cx="107163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You must register to receive CE Credit</a:t>
            </a:r>
          </a:p>
        </p:txBody>
      </p:sp>
    </p:spTree>
    <p:extLst>
      <p:ext uri="{BB962C8B-B14F-4D97-AF65-F5344CB8AC3E}">
        <p14:creationId xmlns:p14="http://schemas.microsoft.com/office/powerpoint/2010/main" val="406590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9E27AC-2519-46B2-9E5F-4A23DE134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8848"/>
              </p:ext>
            </p:extLst>
          </p:nvPr>
        </p:nvGraphicFramePr>
        <p:xfrm>
          <a:off x="263237" y="958462"/>
          <a:ext cx="11665526" cy="5085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46362">
                  <a:extLst>
                    <a:ext uri="{9D8B030D-6E8A-4147-A177-3AD203B41FA5}">
                      <a16:colId xmlns:a16="http://schemas.microsoft.com/office/drawing/2014/main" val="457827711"/>
                    </a:ext>
                  </a:extLst>
                </a:gridCol>
                <a:gridCol w="1047434">
                  <a:extLst>
                    <a:ext uri="{9D8B030D-6E8A-4147-A177-3AD203B41FA5}">
                      <a16:colId xmlns:a16="http://schemas.microsoft.com/office/drawing/2014/main" val="4138225875"/>
                    </a:ext>
                  </a:extLst>
                </a:gridCol>
                <a:gridCol w="2777343">
                  <a:extLst>
                    <a:ext uri="{9D8B030D-6E8A-4147-A177-3AD203B41FA5}">
                      <a16:colId xmlns:a16="http://schemas.microsoft.com/office/drawing/2014/main" val="2063457118"/>
                    </a:ext>
                  </a:extLst>
                </a:gridCol>
                <a:gridCol w="4767441">
                  <a:extLst>
                    <a:ext uri="{9D8B030D-6E8A-4147-A177-3AD203B41FA5}">
                      <a16:colId xmlns:a16="http://schemas.microsoft.com/office/drawing/2014/main" val="3489840900"/>
                    </a:ext>
                  </a:extLst>
                </a:gridCol>
                <a:gridCol w="1063473">
                  <a:extLst>
                    <a:ext uri="{9D8B030D-6E8A-4147-A177-3AD203B41FA5}">
                      <a16:colId xmlns:a16="http://schemas.microsoft.com/office/drawing/2014/main" val="139434618"/>
                    </a:ext>
                  </a:extLst>
                </a:gridCol>
                <a:gridCol w="1063473">
                  <a:extLst>
                    <a:ext uri="{9D8B030D-6E8A-4147-A177-3AD203B41FA5}">
                      <a16:colId xmlns:a16="http://schemas.microsoft.com/office/drawing/2014/main" val="2084780142"/>
                    </a:ext>
                  </a:extLst>
                </a:gridCol>
              </a:tblGrid>
              <a:tr h="428953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Date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Time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Topic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Objective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Presenter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Link to Register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946819"/>
                  </a:ext>
                </a:extLst>
              </a:tr>
              <a:tr h="49527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04/01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Doctor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10:00am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Endodontics vs Implants</a:t>
                      </a:r>
                    </a:p>
                    <a:p>
                      <a:pPr algn="ctr"/>
                      <a:r>
                        <a:rPr lang="en-US" sz="1600" dirty="0"/>
                        <a:t>A Specialist’s Perspective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To understand when to move forward with endodontic therapy or implant therapy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Meridian Dental Specialists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83367"/>
                  </a:ext>
                </a:extLst>
              </a:tr>
              <a:tr h="48521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04/01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Doctor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2:00pm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Endodontics vs Implants</a:t>
                      </a:r>
                    </a:p>
                    <a:p>
                      <a:pPr algn="ctr"/>
                      <a:r>
                        <a:rPr lang="en-US" sz="1600" dirty="0"/>
                        <a:t>A Specialist’s Perspective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To understand when to move forward with endodontic therapy or implant therapy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Meridian Dental Specialists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197952"/>
                  </a:ext>
                </a:extLst>
              </a:tr>
              <a:tr h="6909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04/02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Hygienist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10:00am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Deeper dive into Staging and Grading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Periodontal Patient Education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Marianne Dryer, RDH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4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125355"/>
                  </a:ext>
                </a:extLst>
              </a:tr>
              <a:tr h="638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04/02 </a:t>
                      </a:r>
                      <a:r>
                        <a:rPr lang="en-US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Hygienist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2:00pm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Deeper dive into Staging and Grading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Periodontal Patient Education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Marianne Dryer, RDH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5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64427"/>
                  </a:ext>
                </a:extLst>
              </a:tr>
              <a:tr h="6894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04/08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Doctor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10:00am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 </a:t>
                      </a:r>
                      <a:r>
                        <a:rPr lang="en-US" sz="1600" dirty="0"/>
                        <a:t>Clear Aligners</a:t>
                      </a:r>
                      <a:endParaRPr lang="en-US" sz="11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Application of Clear Aligners for the General Practitioner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Dr. Brian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Gaudreault</a:t>
                      </a:r>
                      <a:r>
                        <a:rPr lang="en-US" sz="1200" dirty="0"/>
                        <a:t>, DDS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6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169927"/>
                  </a:ext>
                </a:extLst>
              </a:tr>
              <a:tr h="4904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04/08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Doctor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2:00pm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Clear Aligners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Application of Clear Aligners for the General Practitioner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Dr. Brian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Gaudreault</a:t>
                      </a:r>
                      <a:r>
                        <a:rPr lang="en-US" sz="1200" dirty="0"/>
                        <a:t>, DDS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7"/>
                        </a:rPr>
                        <a:t>LINK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91021"/>
                  </a:ext>
                </a:extLst>
              </a:tr>
              <a:tr h="689411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6285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6AA3542-B729-42FD-A884-FB65178A4251}"/>
              </a:ext>
            </a:extLst>
          </p:cNvPr>
          <p:cNvSpPr txBox="1"/>
          <p:nvPr/>
        </p:nvSpPr>
        <p:spPr>
          <a:xfrm>
            <a:off x="2367126" y="27694"/>
            <a:ext cx="74577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April 2020 Webinar Series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907995-DAC5-4A3A-BAE4-3B1C3E11261A}"/>
              </a:ext>
            </a:extLst>
          </p:cNvPr>
          <p:cNvSpPr txBox="1"/>
          <p:nvPr/>
        </p:nvSpPr>
        <p:spPr>
          <a:xfrm>
            <a:off x="737833" y="5934670"/>
            <a:ext cx="107163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You must register to receive CE Credit</a:t>
            </a:r>
          </a:p>
        </p:txBody>
      </p:sp>
    </p:spTree>
    <p:extLst>
      <p:ext uri="{BB962C8B-B14F-4D97-AF65-F5344CB8AC3E}">
        <p14:creationId xmlns:p14="http://schemas.microsoft.com/office/powerpoint/2010/main" val="1941128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A0433109675F4FB2188B817A541A9B" ma:contentTypeVersion="13" ma:contentTypeDescription="Create a new document." ma:contentTypeScope="" ma:versionID="2dd6ce7134314cee45382172e00af87d">
  <xsd:schema xmlns:xsd="http://www.w3.org/2001/XMLSchema" xmlns:xs="http://www.w3.org/2001/XMLSchema" xmlns:p="http://schemas.microsoft.com/office/2006/metadata/properties" xmlns:ns3="ff740e94-6420-487c-a914-fb15884a1228" xmlns:ns4="715001b9-c052-4975-a434-deb9e35f8011" targetNamespace="http://schemas.microsoft.com/office/2006/metadata/properties" ma:root="true" ma:fieldsID="058f23440f21dfe259cf4986069530d7" ns3:_="" ns4:_="">
    <xsd:import namespace="ff740e94-6420-487c-a914-fb15884a1228"/>
    <xsd:import namespace="715001b9-c052-4975-a434-deb9e35f80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40e94-6420-487c-a914-fb15884a1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5001b9-c052-4975-a434-deb9e35f801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7478D3-8B62-45FD-95E8-229A784DDF8E}">
  <ds:schemaRefs>
    <ds:schemaRef ds:uri="ff740e94-6420-487c-a914-fb15884a1228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715001b9-c052-4975-a434-deb9e35f8011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863C246-6429-41CE-8188-53C1C48DF7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740e94-6420-487c-a914-fb15884a1228"/>
    <ds:schemaRef ds:uri="715001b9-c052-4975-a434-deb9e35f80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9A0595-6D8B-4573-9B89-CB61E83F3B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349</Words>
  <Application>Microsoft Office PowerPoint</Application>
  <PresentationFormat>Widescreen</PresentationFormat>
  <Paragraphs>108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Trent Wisser</dc:creator>
  <cp:lastModifiedBy>Chad Parise</cp:lastModifiedBy>
  <cp:revision>4</cp:revision>
  <dcterms:created xsi:type="dcterms:W3CDTF">2020-03-25T22:12:33Z</dcterms:created>
  <dcterms:modified xsi:type="dcterms:W3CDTF">2020-03-26T13:44:42Z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0x01010093A0433109675F4FB2188B817A541A9B</vt:lpwstr>
  </property>
</Properties>
</file>